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9"/>
  </p:notesMasterIdLst>
  <p:handoutMasterIdLst>
    <p:handoutMasterId r:id="rId10"/>
  </p:handoutMasterIdLst>
  <p:sldIdLst>
    <p:sldId id="257" r:id="rId5"/>
    <p:sldId id="262" r:id="rId6"/>
    <p:sldId id="258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319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442EA2-39BA-4C9A-AD59-755D4917D532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DF9FE7B-F642-4898-A360-D4E3814E1A3D}">
      <dgm:prSet phldrT="[Text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Grade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title="Group A title"/>
        </a:ext>
      </dgm:extLst>
    </dgm:pt>
    <dgm:pt modelId="{1C10F06D-860A-4604-A7AD-02E614FE3976}" type="parTrans" cxnId="{EBD8BE8D-6018-43E2-B081-034BB5656EB6}">
      <dgm:prSet/>
      <dgm:spPr/>
      <dgm:t>
        <a:bodyPr/>
        <a:lstStyle/>
        <a:p>
          <a:endParaRPr lang="en-US"/>
        </a:p>
      </dgm:t>
    </dgm:pt>
    <dgm:pt modelId="{43C18EFF-81FC-4D70-8C6B-E95FF3730413}" type="sibTrans" cxnId="{EBD8BE8D-6018-43E2-B081-034BB5656EB6}">
      <dgm:prSet/>
      <dgm:spPr/>
      <dgm:t>
        <a:bodyPr/>
        <a:lstStyle/>
        <a:p>
          <a:endParaRPr lang="en-US"/>
        </a:p>
      </dgm:t>
    </dgm:pt>
    <dgm:pt modelId="{EFF2750D-B4B3-474C-8B62-8B638DC31F7E}">
      <dgm:prSet phldrT="[Text]"/>
      <dgm:spPr/>
      <dgm:t>
        <a:bodyPr/>
        <a:lstStyle/>
        <a:p>
          <a:r>
            <a:rPr lang="en-US" dirty="0" smtClean="0"/>
            <a:t>PowerPoint lessons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title="Group A tasks"/>
        </a:ext>
      </dgm:extLst>
    </dgm:pt>
    <dgm:pt modelId="{AEBC78E6-CDDC-4C8F-A157-3C51E907FACD}" type="parTrans" cxnId="{A058DDA2-48CA-4E5B-B389-F71A59C262B0}">
      <dgm:prSet/>
      <dgm:spPr/>
      <dgm:t>
        <a:bodyPr/>
        <a:lstStyle/>
        <a:p>
          <a:endParaRPr lang="en-US"/>
        </a:p>
      </dgm:t>
    </dgm:pt>
    <dgm:pt modelId="{75C067D7-FCD2-4969-8F27-4BBDA88E75ED}" type="sibTrans" cxnId="{A058DDA2-48CA-4E5B-B389-F71A59C262B0}">
      <dgm:prSet/>
      <dgm:spPr/>
      <dgm:t>
        <a:bodyPr/>
        <a:lstStyle/>
        <a:p>
          <a:endParaRPr lang="en-US"/>
        </a:p>
      </dgm:t>
    </dgm:pt>
    <dgm:pt modelId="{789CD6DB-3A68-4A41-90BD-4F0CBB3617D1}">
      <dgm:prSet phldrT="[Text]"/>
      <dgm:spPr/>
      <dgm:t>
        <a:bodyPr/>
        <a:lstStyle/>
        <a:p>
          <a:r>
            <a:rPr lang="en-US" dirty="0" smtClean="0"/>
            <a:t>Visit the website above</a:t>
          </a:r>
          <a:endParaRPr lang="en-US" dirty="0"/>
        </a:p>
      </dgm:t>
    </dgm:pt>
    <dgm:pt modelId="{C0BEB5FF-8DFB-40B9-A228-C0C6097DDDC4}" type="parTrans" cxnId="{62C10234-45D3-426A-8820-4C0D1D8CBA21}">
      <dgm:prSet/>
      <dgm:spPr/>
      <dgm:t>
        <a:bodyPr/>
        <a:lstStyle/>
        <a:p>
          <a:endParaRPr lang="en-US"/>
        </a:p>
      </dgm:t>
    </dgm:pt>
    <dgm:pt modelId="{1A702531-A59F-4EE2-8246-E2EB0955D8B1}" type="sibTrans" cxnId="{62C10234-45D3-426A-8820-4C0D1D8CBA21}">
      <dgm:prSet/>
      <dgm:spPr/>
      <dgm:t>
        <a:bodyPr/>
        <a:lstStyle/>
        <a:p>
          <a:endParaRPr lang="en-US"/>
        </a:p>
      </dgm:t>
    </dgm:pt>
    <dgm:pt modelId="{3929B1E1-4BC4-4C73-ABE8-27CEF96A3652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Grade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title="Group B title"/>
        </a:ext>
      </dgm:extLst>
    </dgm:pt>
    <dgm:pt modelId="{F356CC76-9117-4B79-A270-BBBAFD3E9C79}" type="parTrans" cxnId="{1339090C-9A95-4C05-841C-FA3AF987601B}">
      <dgm:prSet/>
      <dgm:spPr/>
      <dgm:t>
        <a:bodyPr/>
        <a:lstStyle/>
        <a:p>
          <a:endParaRPr lang="en-US"/>
        </a:p>
      </dgm:t>
    </dgm:pt>
    <dgm:pt modelId="{19BA0C22-38BB-4E9F-89D5-0FF5FF9F12CE}" type="sibTrans" cxnId="{1339090C-9A95-4C05-841C-FA3AF987601B}">
      <dgm:prSet/>
      <dgm:spPr/>
      <dgm:t>
        <a:bodyPr/>
        <a:lstStyle/>
        <a:p>
          <a:endParaRPr lang="en-US"/>
        </a:p>
      </dgm:t>
    </dgm:pt>
    <dgm:pt modelId="{99E0600D-9954-43F4-8926-13B8777FAAA1}">
      <dgm:prSet phldrT="[Text]"/>
      <dgm:spPr/>
      <dgm:t>
        <a:bodyPr/>
        <a:lstStyle/>
        <a:p>
          <a:r>
            <a:rPr lang="en-US" dirty="0" smtClean="0"/>
            <a:t>Resources for teachers / students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title="Group B tasks"/>
        </a:ext>
      </dgm:extLst>
    </dgm:pt>
    <dgm:pt modelId="{BE23F476-2C5C-42ED-BF2B-CD5FC7ADDDF6}" type="parTrans" cxnId="{09FCCB9D-A30A-4326-970E-26252D39327F}">
      <dgm:prSet/>
      <dgm:spPr/>
      <dgm:t>
        <a:bodyPr/>
        <a:lstStyle/>
        <a:p>
          <a:endParaRPr lang="en-US"/>
        </a:p>
      </dgm:t>
    </dgm:pt>
    <dgm:pt modelId="{C44937DC-4907-4769-AA8B-1B3E7391D7B0}" type="sibTrans" cxnId="{09FCCB9D-A30A-4326-970E-26252D39327F}">
      <dgm:prSet/>
      <dgm:spPr/>
      <dgm:t>
        <a:bodyPr/>
        <a:lstStyle/>
        <a:p>
          <a:endParaRPr lang="en-US"/>
        </a:p>
      </dgm:t>
    </dgm:pt>
    <dgm:pt modelId="{0791135C-9DAB-47F6-BE9C-A3E56A2DDA50}">
      <dgm:prSet phldrT="[Text]"/>
      <dgm:spPr/>
      <dgm:t>
        <a:bodyPr/>
        <a:lstStyle/>
        <a:p>
          <a:r>
            <a:rPr lang="en-US" dirty="0" smtClean="0"/>
            <a:t>All free and always online</a:t>
          </a:r>
          <a:endParaRPr lang="en-US" dirty="0"/>
        </a:p>
      </dgm:t>
    </dgm:pt>
    <dgm:pt modelId="{D6057E63-9793-4991-97C1-30FC405E95A5}" type="parTrans" cxnId="{B3B26E9A-58E5-497B-BD59-F5567958C609}">
      <dgm:prSet/>
      <dgm:spPr/>
      <dgm:t>
        <a:bodyPr/>
        <a:lstStyle/>
        <a:p>
          <a:endParaRPr lang="en-US"/>
        </a:p>
      </dgm:t>
    </dgm:pt>
    <dgm:pt modelId="{B670C2A7-83CB-4F4C-BC19-A3A7C066A822}" type="sibTrans" cxnId="{B3B26E9A-58E5-497B-BD59-F5567958C609}">
      <dgm:prSet/>
      <dgm:spPr/>
      <dgm:t>
        <a:bodyPr/>
        <a:lstStyle/>
        <a:p>
          <a:endParaRPr lang="en-US"/>
        </a:p>
      </dgm:t>
    </dgm:pt>
    <dgm:pt modelId="{60CDF8D0-D4FC-4467-A51E-79C5A58B0B2C}">
      <dgm:prSet phldrT="[Text]"/>
      <dgm:spPr/>
      <dgm:t>
        <a:bodyPr/>
        <a:lstStyle/>
        <a:p>
          <a:r>
            <a:rPr lang="en-US" dirty="0" smtClean="0"/>
            <a:t>3</a:t>
          </a:r>
          <a:r>
            <a:rPr lang="en-US" baseline="30000" dirty="0" smtClean="0"/>
            <a:t>rd</a:t>
          </a:r>
          <a:r>
            <a:rPr lang="en-US" dirty="0" smtClean="0"/>
            <a:t>, 4</a:t>
          </a:r>
          <a:r>
            <a:rPr lang="en-US" baseline="30000" dirty="0" smtClean="0"/>
            <a:t>th</a:t>
          </a:r>
          <a:r>
            <a:rPr lang="en-US" dirty="0" smtClean="0"/>
            <a:t>, 5</a:t>
          </a:r>
          <a:r>
            <a:rPr lang="en-US" baseline="30000" dirty="0" smtClean="0"/>
            <a:t>th</a:t>
          </a:r>
          <a:r>
            <a:rPr lang="en-US" dirty="0" smtClean="0"/>
            <a:t> , 6</a:t>
          </a:r>
          <a:r>
            <a:rPr lang="en-US" baseline="30000" dirty="0" smtClean="0"/>
            <a:t>th</a:t>
          </a:r>
          <a:r>
            <a:rPr lang="en-US" dirty="0" smtClean="0"/>
            <a:t> Grades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title="Group C title"/>
        </a:ext>
      </dgm:extLst>
    </dgm:pt>
    <dgm:pt modelId="{E12A269F-AB82-486A-9077-80F2BBBE48C2}" type="parTrans" cxnId="{2BA65DEC-E719-4ED3-8135-48349D42DD04}">
      <dgm:prSet/>
      <dgm:spPr/>
      <dgm:t>
        <a:bodyPr/>
        <a:lstStyle/>
        <a:p>
          <a:endParaRPr lang="en-US"/>
        </a:p>
      </dgm:t>
    </dgm:pt>
    <dgm:pt modelId="{3F7FD59D-A716-4310-A89A-AB6F740D9FFF}" type="sibTrans" cxnId="{2BA65DEC-E719-4ED3-8135-48349D42DD04}">
      <dgm:prSet/>
      <dgm:spPr/>
      <dgm:t>
        <a:bodyPr/>
        <a:lstStyle/>
        <a:p>
          <a:endParaRPr lang="en-US"/>
        </a:p>
      </dgm:t>
    </dgm:pt>
    <dgm:pt modelId="{50629C12-7464-4473-ADEF-1A284F8A9957}">
      <dgm:prSet phldrT="[Text]"/>
      <dgm:spPr/>
      <dgm:t>
        <a:bodyPr/>
        <a:lstStyle/>
        <a:p>
          <a:r>
            <a:rPr lang="en-US" dirty="0" smtClean="0"/>
            <a:t>Free resources for teachers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title="Group C tasks"/>
        </a:ext>
      </dgm:extLst>
    </dgm:pt>
    <dgm:pt modelId="{9D1CB46C-0CFA-4B27-9224-267431FBD094}" type="parTrans" cxnId="{1D32FCC9-657C-4348-9C0D-52115D559FEB}">
      <dgm:prSet/>
      <dgm:spPr/>
      <dgm:t>
        <a:bodyPr/>
        <a:lstStyle/>
        <a:p>
          <a:endParaRPr lang="en-US"/>
        </a:p>
      </dgm:t>
    </dgm:pt>
    <dgm:pt modelId="{4576BCC5-0598-4332-A2E7-87AC3ADD4EB8}" type="sibTrans" cxnId="{1D32FCC9-657C-4348-9C0D-52115D559FEB}">
      <dgm:prSet/>
      <dgm:spPr/>
      <dgm:t>
        <a:bodyPr/>
        <a:lstStyle/>
        <a:p>
          <a:endParaRPr lang="en-US"/>
        </a:p>
      </dgm:t>
    </dgm:pt>
    <dgm:pt modelId="{E6A445EE-D086-4B01-B491-D67950A5A065}" type="pres">
      <dgm:prSet presAssocID="{3F442EA2-39BA-4C9A-AD59-755D4917D53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3A9625-D3EB-4CA1-AB05-34452283708A}" type="pres">
      <dgm:prSet presAssocID="{4DF9FE7B-F642-4898-A360-D4E3814E1A3D}" presName="parentLin" presStyleCnt="0"/>
      <dgm:spPr/>
    </dgm:pt>
    <dgm:pt modelId="{7E290D25-335D-4339-A8E8-B036E46B5EB5}" type="pres">
      <dgm:prSet presAssocID="{4DF9FE7B-F642-4898-A360-D4E3814E1A3D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74922F1-7266-4681-AD4F-1C618A5FFF23}" type="pres">
      <dgm:prSet presAssocID="{4DF9FE7B-F642-4898-A360-D4E3814E1A3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C29850-0672-4B77-B5DE-2E1563038631}" type="pres">
      <dgm:prSet presAssocID="{4DF9FE7B-F642-4898-A360-D4E3814E1A3D}" presName="negativeSpace" presStyleCnt="0"/>
      <dgm:spPr/>
    </dgm:pt>
    <dgm:pt modelId="{80259B02-529C-422B-91BE-D70198BA9F6C}" type="pres">
      <dgm:prSet presAssocID="{4DF9FE7B-F642-4898-A360-D4E3814E1A3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EFB4E-D3DB-42E1-82AC-148F7D29254F}" type="pres">
      <dgm:prSet presAssocID="{43C18EFF-81FC-4D70-8C6B-E95FF3730413}" presName="spaceBetweenRectangles" presStyleCnt="0"/>
      <dgm:spPr/>
    </dgm:pt>
    <dgm:pt modelId="{07AC1C38-F728-4390-9C76-57A49ED97DBB}" type="pres">
      <dgm:prSet presAssocID="{3929B1E1-4BC4-4C73-ABE8-27CEF96A3652}" presName="parentLin" presStyleCnt="0"/>
      <dgm:spPr/>
    </dgm:pt>
    <dgm:pt modelId="{D0037F0D-DB9A-4BA4-97B4-D939B26E14DA}" type="pres">
      <dgm:prSet presAssocID="{3929B1E1-4BC4-4C73-ABE8-27CEF96A365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1EEBBE2-729F-4D85-8CAE-C2B30FF126D2}" type="pres">
      <dgm:prSet presAssocID="{3929B1E1-4BC4-4C73-ABE8-27CEF96A3652}" presName="parentText" presStyleLbl="node1" presStyleIdx="1" presStyleCnt="3" custLinFactNeighborX="-211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B3FAF-C320-430D-84D4-71BA6D1761D1}" type="pres">
      <dgm:prSet presAssocID="{3929B1E1-4BC4-4C73-ABE8-27CEF96A3652}" presName="negativeSpace" presStyleCnt="0"/>
      <dgm:spPr/>
    </dgm:pt>
    <dgm:pt modelId="{5282638F-EFF2-4770-BB1A-21455422E45D}" type="pres">
      <dgm:prSet presAssocID="{3929B1E1-4BC4-4C73-ABE8-27CEF96A365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827AA-77D8-4146-A665-00110A17769E}" type="pres">
      <dgm:prSet presAssocID="{19BA0C22-38BB-4E9F-89D5-0FF5FF9F12CE}" presName="spaceBetweenRectangles" presStyleCnt="0"/>
      <dgm:spPr/>
    </dgm:pt>
    <dgm:pt modelId="{34C9EE47-81AF-461E-8292-AB107AA0D367}" type="pres">
      <dgm:prSet presAssocID="{60CDF8D0-D4FC-4467-A51E-79C5A58B0B2C}" presName="parentLin" presStyleCnt="0"/>
      <dgm:spPr/>
    </dgm:pt>
    <dgm:pt modelId="{864CB39B-29F9-473D-90E5-0686D86E278F}" type="pres">
      <dgm:prSet presAssocID="{60CDF8D0-D4FC-4467-A51E-79C5A58B0B2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5B203A22-00AF-46E7-9415-C6DAFD7E01CC}" type="pres">
      <dgm:prSet presAssocID="{60CDF8D0-D4FC-4467-A51E-79C5A58B0B2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9C1F84-81DE-4E5D-9537-C2D1A211B8B6}" type="pres">
      <dgm:prSet presAssocID="{60CDF8D0-D4FC-4467-A51E-79C5A58B0B2C}" presName="negativeSpace" presStyleCnt="0"/>
      <dgm:spPr/>
    </dgm:pt>
    <dgm:pt modelId="{964E6811-5072-4466-B721-689C35A65029}" type="pres">
      <dgm:prSet presAssocID="{60CDF8D0-D4FC-4467-A51E-79C5A58B0B2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6EF303-8C02-4462-B16E-84D5782AECF7}" type="presOf" srcId="{789CD6DB-3A68-4A41-90BD-4F0CBB3617D1}" destId="{80259B02-529C-422B-91BE-D70198BA9F6C}" srcOrd="0" destOrd="1" presId="urn:microsoft.com/office/officeart/2005/8/layout/list1"/>
    <dgm:cxn modelId="{7992D830-E858-404F-B576-0F1E8B3A547F}" type="presOf" srcId="{3F442EA2-39BA-4C9A-AD59-755D4917D532}" destId="{E6A445EE-D086-4B01-B491-D67950A5A065}" srcOrd="0" destOrd="0" presId="urn:microsoft.com/office/officeart/2005/8/layout/list1"/>
    <dgm:cxn modelId="{7CFE0D8C-72B4-421D-B258-0B31F9D36015}" type="presOf" srcId="{60CDF8D0-D4FC-4467-A51E-79C5A58B0B2C}" destId="{864CB39B-29F9-473D-90E5-0686D86E278F}" srcOrd="0" destOrd="0" presId="urn:microsoft.com/office/officeart/2005/8/layout/list1"/>
    <dgm:cxn modelId="{1D32FCC9-657C-4348-9C0D-52115D559FEB}" srcId="{60CDF8D0-D4FC-4467-A51E-79C5A58B0B2C}" destId="{50629C12-7464-4473-ADEF-1A284F8A9957}" srcOrd="0" destOrd="0" parTransId="{9D1CB46C-0CFA-4B27-9224-267431FBD094}" sibTransId="{4576BCC5-0598-4332-A2E7-87AC3ADD4EB8}"/>
    <dgm:cxn modelId="{DCD369BE-152D-4E27-A9E4-4D2EDEF67B6B}" type="presOf" srcId="{3929B1E1-4BC4-4C73-ABE8-27CEF96A3652}" destId="{21EEBBE2-729F-4D85-8CAE-C2B30FF126D2}" srcOrd="1" destOrd="0" presId="urn:microsoft.com/office/officeart/2005/8/layout/list1"/>
    <dgm:cxn modelId="{AB6E45DB-8DAB-4179-82E4-1FAA48B2AA12}" type="presOf" srcId="{4DF9FE7B-F642-4898-A360-D4E3814E1A3D}" destId="{674922F1-7266-4681-AD4F-1C618A5FFF23}" srcOrd="1" destOrd="0" presId="urn:microsoft.com/office/officeart/2005/8/layout/list1"/>
    <dgm:cxn modelId="{BEBBF675-2082-42DA-9710-A279FA9FB5B8}" type="presOf" srcId="{60CDF8D0-D4FC-4467-A51E-79C5A58B0B2C}" destId="{5B203A22-00AF-46E7-9415-C6DAFD7E01CC}" srcOrd="1" destOrd="0" presId="urn:microsoft.com/office/officeart/2005/8/layout/list1"/>
    <dgm:cxn modelId="{2A97535B-9F37-4891-80DE-4A2476D978B1}" type="presOf" srcId="{3929B1E1-4BC4-4C73-ABE8-27CEF96A3652}" destId="{D0037F0D-DB9A-4BA4-97B4-D939B26E14DA}" srcOrd="0" destOrd="0" presId="urn:microsoft.com/office/officeart/2005/8/layout/list1"/>
    <dgm:cxn modelId="{DDA5339D-D09B-4E9B-9EE7-B02090070E4E}" type="presOf" srcId="{50629C12-7464-4473-ADEF-1A284F8A9957}" destId="{964E6811-5072-4466-B721-689C35A65029}" srcOrd="0" destOrd="0" presId="urn:microsoft.com/office/officeart/2005/8/layout/list1"/>
    <dgm:cxn modelId="{F36932BA-3CBE-433B-B757-825FD09AEEA0}" type="presOf" srcId="{EFF2750D-B4B3-474C-8B62-8B638DC31F7E}" destId="{80259B02-529C-422B-91BE-D70198BA9F6C}" srcOrd="0" destOrd="0" presId="urn:microsoft.com/office/officeart/2005/8/layout/list1"/>
    <dgm:cxn modelId="{D8C65B45-3DCB-4AAB-B075-BC0830C49AEB}" type="presOf" srcId="{99E0600D-9954-43F4-8926-13B8777FAAA1}" destId="{5282638F-EFF2-4770-BB1A-21455422E45D}" srcOrd="0" destOrd="0" presId="urn:microsoft.com/office/officeart/2005/8/layout/list1"/>
    <dgm:cxn modelId="{2BA65DEC-E719-4ED3-8135-48349D42DD04}" srcId="{3F442EA2-39BA-4C9A-AD59-755D4917D532}" destId="{60CDF8D0-D4FC-4467-A51E-79C5A58B0B2C}" srcOrd="2" destOrd="0" parTransId="{E12A269F-AB82-486A-9077-80F2BBBE48C2}" sibTransId="{3F7FD59D-A716-4310-A89A-AB6F740D9FFF}"/>
    <dgm:cxn modelId="{1339090C-9A95-4C05-841C-FA3AF987601B}" srcId="{3F442EA2-39BA-4C9A-AD59-755D4917D532}" destId="{3929B1E1-4BC4-4C73-ABE8-27CEF96A3652}" srcOrd="1" destOrd="0" parTransId="{F356CC76-9117-4B79-A270-BBBAFD3E9C79}" sibTransId="{19BA0C22-38BB-4E9F-89D5-0FF5FF9F12CE}"/>
    <dgm:cxn modelId="{B3B26E9A-58E5-497B-BD59-F5567958C609}" srcId="{3929B1E1-4BC4-4C73-ABE8-27CEF96A3652}" destId="{0791135C-9DAB-47F6-BE9C-A3E56A2DDA50}" srcOrd="1" destOrd="0" parTransId="{D6057E63-9793-4991-97C1-30FC405E95A5}" sibTransId="{B670C2A7-83CB-4F4C-BC19-A3A7C066A822}"/>
    <dgm:cxn modelId="{EBD8BE8D-6018-43E2-B081-034BB5656EB6}" srcId="{3F442EA2-39BA-4C9A-AD59-755D4917D532}" destId="{4DF9FE7B-F642-4898-A360-D4E3814E1A3D}" srcOrd="0" destOrd="0" parTransId="{1C10F06D-860A-4604-A7AD-02E614FE3976}" sibTransId="{43C18EFF-81FC-4D70-8C6B-E95FF3730413}"/>
    <dgm:cxn modelId="{62C10234-45D3-426A-8820-4C0D1D8CBA21}" srcId="{4DF9FE7B-F642-4898-A360-D4E3814E1A3D}" destId="{789CD6DB-3A68-4A41-90BD-4F0CBB3617D1}" srcOrd="1" destOrd="0" parTransId="{C0BEB5FF-8DFB-40B9-A228-C0C6097DDDC4}" sibTransId="{1A702531-A59F-4EE2-8246-E2EB0955D8B1}"/>
    <dgm:cxn modelId="{A058DDA2-48CA-4E5B-B389-F71A59C262B0}" srcId="{4DF9FE7B-F642-4898-A360-D4E3814E1A3D}" destId="{EFF2750D-B4B3-474C-8B62-8B638DC31F7E}" srcOrd="0" destOrd="0" parTransId="{AEBC78E6-CDDC-4C8F-A157-3C51E907FACD}" sibTransId="{75C067D7-FCD2-4969-8F27-4BBDA88E75ED}"/>
    <dgm:cxn modelId="{F23FFDFC-0170-4782-B25D-1F9533675D0C}" type="presOf" srcId="{0791135C-9DAB-47F6-BE9C-A3E56A2DDA50}" destId="{5282638F-EFF2-4770-BB1A-21455422E45D}" srcOrd="0" destOrd="1" presId="urn:microsoft.com/office/officeart/2005/8/layout/list1"/>
    <dgm:cxn modelId="{6CA3A9A2-0A92-427E-A2F8-7FB31E49A140}" type="presOf" srcId="{4DF9FE7B-F642-4898-A360-D4E3814E1A3D}" destId="{7E290D25-335D-4339-A8E8-B036E46B5EB5}" srcOrd="0" destOrd="0" presId="urn:microsoft.com/office/officeart/2005/8/layout/list1"/>
    <dgm:cxn modelId="{09FCCB9D-A30A-4326-970E-26252D39327F}" srcId="{3929B1E1-4BC4-4C73-ABE8-27CEF96A3652}" destId="{99E0600D-9954-43F4-8926-13B8777FAAA1}" srcOrd="0" destOrd="0" parTransId="{BE23F476-2C5C-42ED-BF2B-CD5FC7ADDDF6}" sibTransId="{C44937DC-4907-4769-AA8B-1B3E7391D7B0}"/>
    <dgm:cxn modelId="{F130A4AD-4B7E-48CE-847B-C66D65178865}" type="presParOf" srcId="{E6A445EE-D086-4B01-B491-D67950A5A065}" destId="{6D3A9625-D3EB-4CA1-AB05-34452283708A}" srcOrd="0" destOrd="0" presId="urn:microsoft.com/office/officeart/2005/8/layout/list1"/>
    <dgm:cxn modelId="{42946FA3-3872-48D6-9633-63297BB5C451}" type="presParOf" srcId="{6D3A9625-D3EB-4CA1-AB05-34452283708A}" destId="{7E290D25-335D-4339-A8E8-B036E46B5EB5}" srcOrd="0" destOrd="0" presId="urn:microsoft.com/office/officeart/2005/8/layout/list1"/>
    <dgm:cxn modelId="{3656DC9D-9B27-48FB-831F-6DEB8C11601D}" type="presParOf" srcId="{6D3A9625-D3EB-4CA1-AB05-34452283708A}" destId="{674922F1-7266-4681-AD4F-1C618A5FFF23}" srcOrd="1" destOrd="0" presId="urn:microsoft.com/office/officeart/2005/8/layout/list1"/>
    <dgm:cxn modelId="{0C0245B2-7CFD-4123-9137-548794F864F7}" type="presParOf" srcId="{E6A445EE-D086-4B01-B491-D67950A5A065}" destId="{96C29850-0672-4B77-B5DE-2E1563038631}" srcOrd="1" destOrd="0" presId="urn:microsoft.com/office/officeart/2005/8/layout/list1"/>
    <dgm:cxn modelId="{B22943C7-D1D2-4468-86DB-CE14161EFADA}" type="presParOf" srcId="{E6A445EE-D086-4B01-B491-D67950A5A065}" destId="{80259B02-529C-422B-91BE-D70198BA9F6C}" srcOrd="2" destOrd="0" presId="urn:microsoft.com/office/officeart/2005/8/layout/list1"/>
    <dgm:cxn modelId="{2ADD94E7-C939-49FC-8970-DF274218A7B2}" type="presParOf" srcId="{E6A445EE-D086-4B01-B491-D67950A5A065}" destId="{E53EFB4E-D3DB-42E1-82AC-148F7D29254F}" srcOrd="3" destOrd="0" presId="urn:microsoft.com/office/officeart/2005/8/layout/list1"/>
    <dgm:cxn modelId="{5F615459-AE88-4AF5-8C6A-48A70720B0FF}" type="presParOf" srcId="{E6A445EE-D086-4B01-B491-D67950A5A065}" destId="{07AC1C38-F728-4390-9C76-57A49ED97DBB}" srcOrd="4" destOrd="0" presId="urn:microsoft.com/office/officeart/2005/8/layout/list1"/>
    <dgm:cxn modelId="{3C73A2FF-F9C8-4D2F-B59D-D6ABA58D719C}" type="presParOf" srcId="{07AC1C38-F728-4390-9C76-57A49ED97DBB}" destId="{D0037F0D-DB9A-4BA4-97B4-D939B26E14DA}" srcOrd="0" destOrd="0" presId="urn:microsoft.com/office/officeart/2005/8/layout/list1"/>
    <dgm:cxn modelId="{FD5A780F-3C5C-4B01-AD80-376B8F456F06}" type="presParOf" srcId="{07AC1C38-F728-4390-9C76-57A49ED97DBB}" destId="{21EEBBE2-729F-4D85-8CAE-C2B30FF126D2}" srcOrd="1" destOrd="0" presId="urn:microsoft.com/office/officeart/2005/8/layout/list1"/>
    <dgm:cxn modelId="{BC6EDB99-F6B5-4543-8DCE-442EDEBF4050}" type="presParOf" srcId="{E6A445EE-D086-4B01-B491-D67950A5A065}" destId="{AACB3FAF-C320-430D-84D4-71BA6D1761D1}" srcOrd="5" destOrd="0" presId="urn:microsoft.com/office/officeart/2005/8/layout/list1"/>
    <dgm:cxn modelId="{BEA44235-44A9-41D9-8264-4D3F1EEB314C}" type="presParOf" srcId="{E6A445EE-D086-4B01-B491-D67950A5A065}" destId="{5282638F-EFF2-4770-BB1A-21455422E45D}" srcOrd="6" destOrd="0" presId="urn:microsoft.com/office/officeart/2005/8/layout/list1"/>
    <dgm:cxn modelId="{8835300B-CCC7-4F2D-AE5F-45AC1ECF7B51}" type="presParOf" srcId="{E6A445EE-D086-4B01-B491-D67950A5A065}" destId="{8CE827AA-77D8-4146-A665-00110A17769E}" srcOrd="7" destOrd="0" presId="urn:microsoft.com/office/officeart/2005/8/layout/list1"/>
    <dgm:cxn modelId="{ED3B3542-FA0E-4ACB-8E96-3697C44853C0}" type="presParOf" srcId="{E6A445EE-D086-4B01-B491-D67950A5A065}" destId="{34C9EE47-81AF-461E-8292-AB107AA0D367}" srcOrd="8" destOrd="0" presId="urn:microsoft.com/office/officeart/2005/8/layout/list1"/>
    <dgm:cxn modelId="{47697DB9-5FB0-4D11-887F-5106830EFFA1}" type="presParOf" srcId="{34C9EE47-81AF-461E-8292-AB107AA0D367}" destId="{864CB39B-29F9-473D-90E5-0686D86E278F}" srcOrd="0" destOrd="0" presId="urn:microsoft.com/office/officeart/2005/8/layout/list1"/>
    <dgm:cxn modelId="{7CC57042-7BE4-4B2D-BC7A-B782F76E50A6}" type="presParOf" srcId="{34C9EE47-81AF-461E-8292-AB107AA0D367}" destId="{5B203A22-00AF-46E7-9415-C6DAFD7E01CC}" srcOrd="1" destOrd="0" presId="urn:microsoft.com/office/officeart/2005/8/layout/list1"/>
    <dgm:cxn modelId="{FF7AA3E1-9E0A-417E-82A1-CADE07732C0A}" type="presParOf" srcId="{E6A445EE-D086-4B01-B491-D67950A5A065}" destId="{DF9C1F84-81DE-4E5D-9537-C2D1A211B8B6}" srcOrd="9" destOrd="0" presId="urn:microsoft.com/office/officeart/2005/8/layout/list1"/>
    <dgm:cxn modelId="{FD2B44EE-D14F-47FC-A037-C86F7041E1F8}" type="presParOf" srcId="{E6A445EE-D086-4B01-B491-D67950A5A065}" destId="{964E6811-5072-4466-B721-689C35A650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259B02-529C-422B-91BE-D70198BA9F6C}">
      <dsp:nvSpPr>
        <dsp:cNvPr id="0" name=""/>
        <dsp:cNvSpPr/>
      </dsp:nvSpPr>
      <dsp:spPr>
        <a:xfrm>
          <a:off x="0" y="328187"/>
          <a:ext cx="4876800" cy="1197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494" tIns="416560" rIns="3784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PowerPoint lessons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Visit the website above</a:t>
          </a:r>
          <a:endParaRPr lang="en-US" sz="2000" kern="1200" dirty="0"/>
        </a:p>
      </dsp:txBody>
      <dsp:txXfrm>
        <a:off x="0" y="328187"/>
        <a:ext cx="4876800" cy="1197000"/>
      </dsp:txXfrm>
    </dsp:sp>
    <dsp:sp modelId="{674922F1-7266-4681-AD4F-1C618A5FFF23}">
      <dsp:nvSpPr>
        <dsp:cNvPr id="0" name=""/>
        <dsp:cNvSpPr/>
      </dsp:nvSpPr>
      <dsp:spPr>
        <a:xfrm>
          <a:off x="243840" y="32987"/>
          <a:ext cx="3413760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032" tIns="0" rIns="12903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1</a:t>
          </a:r>
          <a:r>
            <a:rPr lang="en-US" sz="2000" kern="1200" baseline="30000" dirty="0" smtClean="0"/>
            <a:t>st</a:t>
          </a:r>
          <a:r>
            <a:rPr lang="en-US" sz="2000" kern="1200" dirty="0" smtClean="0"/>
            <a:t> Grade</a:t>
          </a:r>
          <a:endParaRPr lang="en-US" sz="2000" kern="1200" dirty="0"/>
        </a:p>
      </dsp:txBody>
      <dsp:txXfrm>
        <a:off x="272661" y="61808"/>
        <a:ext cx="3356118" cy="532758"/>
      </dsp:txXfrm>
    </dsp:sp>
    <dsp:sp modelId="{5282638F-EFF2-4770-BB1A-21455422E45D}">
      <dsp:nvSpPr>
        <dsp:cNvPr id="0" name=""/>
        <dsp:cNvSpPr/>
      </dsp:nvSpPr>
      <dsp:spPr>
        <a:xfrm>
          <a:off x="0" y="1928387"/>
          <a:ext cx="4876800" cy="14490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494" tIns="416560" rIns="3784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Resources for teachers / students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All free and always online</a:t>
          </a:r>
          <a:endParaRPr lang="en-US" sz="2000" kern="1200" dirty="0"/>
        </a:p>
      </dsp:txBody>
      <dsp:txXfrm>
        <a:off x="0" y="1928387"/>
        <a:ext cx="4876800" cy="1449000"/>
      </dsp:txXfrm>
    </dsp:sp>
    <dsp:sp modelId="{21EEBBE2-729F-4D85-8CAE-C2B30FF126D2}">
      <dsp:nvSpPr>
        <dsp:cNvPr id="0" name=""/>
        <dsp:cNvSpPr/>
      </dsp:nvSpPr>
      <dsp:spPr>
        <a:xfrm>
          <a:off x="192323" y="1633187"/>
          <a:ext cx="3413760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032" tIns="0" rIns="12903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2</a:t>
          </a:r>
          <a:r>
            <a:rPr lang="en-US" sz="2000" kern="1200" baseline="30000" dirty="0" smtClean="0"/>
            <a:t>nd</a:t>
          </a:r>
          <a:r>
            <a:rPr lang="en-US" sz="2000" kern="1200" dirty="0" smtClean="0"/>
            <a:t> Grade</a:t>
          </a:r>
          <a:endParaRPr lang="en-US" sz="2000" kern="1200" dirty="0"/>
        </a:p>
      </dsp:txBody>
      <dsp:txXfrm>
        <a:off x="221144" y="1662008"/>
        <a:ext cx="3356118" cy="532758"/>
      </dsp:txXfrm>
    </dsp:sp>
    <dsp:sp modelId="{964E6811-5072-4466-B721-689C35A65029}">
      <dsp:nvSpPr>
        <dsp:cNvPr id="0" name=""/>
        <dsp:cNvSpPr/>
      </dsp:nvSpPr>
      <dsp:spPr>
        <a:xfrm>
          <a:off x="0" y="3780587"/>
          <a:ext cx="4876800" cy="8505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8494" tIns="416560" rIns="37849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Free resources for teachers</a:t>
          </a:r>
          <a:endParaRPr lang="en-US" sz="2000" kern="1200" dirty="0"/>
        </a:p>
      </dsp:txBody>
      <dsp:txXfrm>
        <a:off x="0" y="3780587"/>
        <a:ext cx="4876800" cy="850500"/>
      </dsp:txXfrm>
    </dsp:sp>
    <dsp:sp modelId="{5B203A22-00AF-46E7-9415-C6DAFD7E01CC}">
      <dsp:nvSpPr>
        <dsp:cNvPr id="0" name=""/>
        <dsp:cNvSpPr/>
      </dsp:nvSpPr>
      <dsp:spPr>
        <a:xfrm>
          <a:off x="243840" y="3485387"/>
          <a:ext cx="3413760" cy="590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032" tIns="0" rIns="12903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3</a:t>
          </a:r>
          <a:r>
            <a:rPr lang="en-US" sz="2000" kern="1200" baseline="30000" dirty="0" smtClean="0"/>
            <a:t>rd</a:t>
          </a:r>
          <a:r>
            <a:rPr lang="en-US" sz="2000" kern="1200" dirty="0" smtClean="0"/>
            <a:t>, 4</a:t>
          </a:r>
          <a:r>
            <a:rPr lang="en-US" sz="2000" kern="1200" baseline="30000" dirty="0" smtClean="0"/>
            <a:t>th</a:t>
          </a:r>
          <a:r>
            <a:rPr lang="en-US" sz="2000" kern="1200" dirty="0" smtClean="0"/>
            <a:t>, 5</a:t>
          </a:r>
          <a:r>
            <a:rPr lang="en-US" sz="2000" kern="1200" baseline="30000" dirty="0" smtClean="0"/>
            <a:t>th</a:t>
          </a:r>
          <a:r>
            <a:rPr lang="en-US" sz="2000" kern="1200" dirty="0" smtClean="0"/>
            <a:t> , 6</a:t>
          </a:r>
          <a:r>
            <a:rPr lang="en-US" sz="2000" kern="1200" baseline="30000" dirty="0" smtClean="0"/>
            <a:t>th</a:t>
          </a:r>
          <a:r>
            <a:rPr lang="en-US" sz="2000" kern="1200" dirty="0" smtClean="0"/>
            <a:t> Grades</a:t>
          </a:r>
          <a:endParaRPr lang="en-US" sz="2000" kern="1200" dirty="0"/>
        </a:p>
      </dsp:txBody>
      <dsp:txXfrm>
        <a:off x="272661" y="3514208"/>
        <a:ext cx="3356118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7B527-9545-4A18-82C6-985C2D673EE0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BD15E-A83F-499B-AE2F-72149146B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39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2A402-9AEC-46CD-BFFB-8C45353B9417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6FFF6-EFF5-46FA-B62C-F141E1274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67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6FFF6-EFF5-46FA-B62C-F141E1274D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29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6FFF6-EFF5-46FA-B62C-F141E1274D5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81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1179705"/>
            <a:ext cx="9875520" cy="1472184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2669871"/>
            <a:ext cx="9875520" cy="1752600"/>
          </a:xfrm>
          <a:prstGeom prst="rect">
            <a:avLst/>
          </a:prstGeom>
        </p:spPr>
        <p:txBody>
          <a:bodyPr tIns="0"/>
          <a:lstStyle>
            <a:lvl1pPr marL="27432" indent="0" algn="ctr">
              <a:buNone/>
              <a:defRPr sz="26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22ED8DFF-AC58-4CE1-95FC-5B760807040E}" type="datetime1">
              <a:rPr lang="en-US" smtClean="0"/>
              <a:t>5/18/2018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2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AA3D4F3E-03CF-4020-A455-976DE93B6CFF}" type="datetime1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  <a:prstGeom prst="rect">
            <a:avLst/>
          </a:prstGeo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3AB81425-5192-475F-8F5F-48429B4F668B}" type="datetime1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35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C83E6289-67AB-48EA-B8F2-7F8C3C839FC8}" type="datetime1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8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600325"/>
            <a:ext cx="8534400" cy="2286000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066800"/>
            <a:ext cx="8534400" cy="1509712"/>
          </a:xfrm>
          <a:prstGeom prst="rect">
            <a:avLst/>
          </a:prstGeo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CD27007B-A0CB-4CB0-A72F-D015643D8A50}" type="datetime1">
              <a:rPr lang="en-US" smtClean="0"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7AF78760-02B0-4343-9B36-9B01060F90A6}" type="datetime1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  <a:prstGeom prst="rect">
            <a:avLst/>
          </a:prstGeo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prstGeom prst="rect">
            <a:avLst/>
          </a:prstGeom>
          <a:noFill/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1">
                <a:solidFill>
                  <a:schemeClr val="accent1">
                    <a:lumMod val="50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prstGeom prst="rect">
            <a:avLst/>
          </a:prstGeo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D6103C8C-96CC-4988-9A76-A97C68B37C96}" type="datetime1">
              <a:rPr lang="en-US" smtClean="0"/>
              <a:t>5/18/2018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3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  <a:prstGeom prst="rect">
            <a:avLst/>
          </a:prstGeo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19A6AA83-E69F-4B8F-8330-2B08940C21DF}" type="datetime1">
              <a:rPr lang="en-US" smtClean="0"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6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0C32B54B-DAC7-463C-B2D9-3A5324E66E07}" type="datetime1">
              <a:rPr lang="en-US" smtClean="0"/>
              <a:t>5/18/2018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7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  <a:prstGeom prst="rect">
            <a:avLst/>
          </a:prstGeo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FABC3EB9-8141-418F-8EFF-9A68D158E203}" type="datetime1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4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Rectangle 1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2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/>
          <a:lstStyle/>
          <a:p>
            <a:fld id="{EE203F9F-5B53-4206-BA20-257056A7933C}" type="datetime1">
              <a:rPr lang="en-US" smtClean="0"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148" y="-54"/>
            <a:ext cx="12188952" cy="6858054"/>
            <a:chOff x="7148" y="-54"/>
            <a:chExt cx="12188952" cy="6858054"/>
          </a:xfrm>
        </p:grpSpPr>
        <p:sp>
          <p:nvSpPr>
            <p:cNvPr id="4" name="Rectangle 3"/>
            <p:cNvSpPr/>
            <p:nvPr/>
          </p:nvSpPr>
          <p:spPr>
            <a:xfrm>
              <a:off x="7148" y="0"/>
              <a:ext cx="12188952" cy="6858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 bwMode="invGray">
            <a:xfrm>
              <a:off x="1473566" y="-54"/>
              <a:ext cx="96070" cy="6858054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 w="25400" cap="rnd" cmpd="sng" algn="ctr">
              <a:noFill/>
              <a:prstDash val="solid"/>
            </a:ln>
            <a:effectLst>
              <a:outerShdw blurRad="38550" dist="38000" dir="10800000" algn="tl" rotWithShape="0">
                <a:schemeClr val="bg2">
                  <a:shade val="20000"/>
                  <a:satMod val="110000"/>
                  <a:alpha val="25000"/>
                </a:scheme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0" hangingPunct="1"/>
              <a:endParaRPr kumimoji="0" lang="en-US" sz="180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8" y="0"/>
              <a:ext cx="1495425" cy="6858000"/>
            </a:xfrm>
            <a:prstGeom prst="rect">
              <a:avLst/>
            </a:prstGeom>
          </p:spPr>
        </p:pic>
      </p:grpSp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8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51F468-2565-4472-9079-46A542F179AB}" type="datetime1">
              <a:rPr lang="en-US" smtClean="0"/>
              <a:pPr/>
              <a:t>5/18/2018</a:t>
            </a:fld>
            <a:endParaRPr lang="en-US"/>
          </a:p>
        </p:txBody>
      </p:sp>
      <p:sp>
        <p:nvSpPr>
          <p:cNvPr id="1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0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100">
                <a:solidFill>
                  <a:schemeClr val="tx2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3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1" kern="120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Wingdings 2"/>
        <a:buChar char=""/>
        <a:defRPr kumimoji="0"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>
            <a:lumMod val="50000"/>
          </a:schemeClr>
        </a:buClr>
        <a:buFont typeface="Verdana"/>
        <a:buChar char="◦"/>
        <a:defRPr kumimoji="0"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>
            <a:lumMod val="75000"/>
          </a:schemeClr>
        </a:buClr>
        <a:buFont typeface="Wingdings 2"/>
        <a:buChar char=""/>
        <a:defRPr kumimoji="0"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7512" userDrawn="1">
          <p15:clr>
            <a:srgbClr val="F26B43"/>
          </p15:clr>
        </p15:guide>
        <p15:guide id="3" pos="1176" userDrawn="1">
          <p15:clr>
            <a:srgbClr val="F26B43"/>
          </p15:clr>
        </p15:guide>
        <p15:guide id="4" orient="horz" pos="3936" userDrawn="1">
          <p15:clr>
            <a:srgbClr val="F26B43"/>
          </p15:clr>
        </p15:guide>
        <p15:guide id="5" orient="horz" pos="888" userDrawn="1">
          <p15:clr>
            <a:srgbClr val="F26B43"/>
          </p15:clr>
        </p15:guide>
        <p15:guide id="6" orient="horz" pos="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Plant Cell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0080" y="2863054"/>
            <a:ext cx="9875520" cy="433937"/>
          </a:xfrm>
        </p:spPr>
        <p:txBody>
          <a:bodyPr>
            <a:normAutofit lnSpcReduction="10000"/>
          </a:bodyPr>
          <a:lstStyle/>
          <a:p>
            <a:r>
              <a:rPr lang="en-US" b="0" dirty="0" smtClean="0"/>
              <a:t>www.ecosystemforkids.com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3390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Plant Cell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5470" y="2863053"/>
            <a:ext cx="7096259" cy="2546073"/>
          </a:xfrm>
        </p:spPr>
        <p:txBody>
          <a:bodyPr>
            <a:noAutofit/>
          </a:bodyPr>
          <a:lstStyle/>
          <a:p>
            <a:pPr algn="l"/>
            <a:r>
              <a:rPr lang="en-US" sz="3200" b="0" dirty="0" smtClean="0">
                <a:solidFill>
                  <a:schemeClr val="bg2">
                    <a:lumMod val="50000"/>
                  </a:schemeClr>
                </a:solidFill>
              </a:rPr>
              <a:t>A cell is the </a:t>
            </a:r>
            <a:r>
              <a:rPr lang="en-US" sz="3200" b="0" dirty="0">
                <a:solidFill>
                  <a:schemeClr val="bg2">
                    <a:lumMod val="50000"/>
                  </a:schemeClr>
                </a:solidFill>
              </a:rPr>
              <a:t>smallest structural and functional unit of an organism, typically microscopic and consisting of cytoplasm and a nucleus enclosed in a membrane.</a:t>
            </a:r>
            <a:endParaRPr lang="en-US" sz="3200" b="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994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Cell And Their Functions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018" y="1417638"/>
            <a:ext cx="6465194" cy="4638040"/>
          </a:xfrm>
        </p:spPr>
      </p:pic>
      <p:sp>
        <p:nvSpPr>
          <p:cNvPr id="4" name="Right Arrow Callout 3"/>
          <p:cNvSpPr/>
          <p:nvPr/>
        </p:nvSpPr>
        <p:spPr>
          <a:xfrm>
            <a:off x="1712891" y="1404759"/>
            <a:ext cx="5370490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 is the </a:t>
            </a:r>
            <a:r>
              <a:rPr lang="en-US" dirty="0"/>
              <a:t>jelly-like fluid that fills a </a:t>
            </a:r>
            <a:r>
              <a:rPr lang="en-US" dirty="0" smtClean="0"/>
              <a:t>cell.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 </a:t>
            </a:r>
            <a:r>
              <a:rPr lang="en-US" dirty="0"/>
              <a:t>is within the cytoplasm that most cellular activities occur, such as many metabolic pathways including glycolysis, and processes such as cell division.</a:t>
            </a:r>
          </a:p>
          <a:p>
            <a:pPr algn="ctr"/>
            <a:endParaRPr lang="en-US" dirty="0"/>
          </a:p>
        </p:txBody>
      </p:sp>
      <p:sp>
        <p:nvSpPr>
          <p:cNvPr id="7" name="Right Arrow Callout 6"/>
          <p:cNvSpPr/>
          <p:nvPr/>
        </p:nvSpPr>
        <p:spPr>
          <a:xfrm>
            <a:off x="2047745" y="1711706"/>
            <a:ext cx="5370490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stores the </a:t>
            </a:r>
            <a:r>
              <a:rPr lang="en-US" dirty="0" smtClean="0"/>
              <a:t>cell's hereditary </a:t>
            </a:r>
            <a:r>
              <a:rPr lang="en-US" dirty="0"/>
              <a:t>material, or DNA, and it coordinates the </a:t>
            </a:r>
            <a:r>
              <a:rPr lang="en-US" dirty="0" smtClean="0"/>
              <a:t>cell's</a:t>
            </a:r>
            <a:r>
              <a:rPr lang="en-US" b="1" dirty="0" smtClean="0"/>
              <a:t> </a:t>
            </a:r>
            <a:r>
              <a:rPr lang="en-US" dirty="0" smtClean="0"/>
              <a:t>activities</a:t>
            </a:r>
            <a:r>
              <a:rPr lang="en-US" dirty="0"/>
              <a:t>, which include intermediary metabolism, growth, protein synthesis, and </a:t>
            </a:r>
            <a:r>
              <a:rPr lang="en-US" dirty="0" smtClean="0"/>
              <a:t>reproduction.</a:t>
            </a:r>
            <a:endParaRPr lang="en-US" dirty="0"/>
          </a:p>
        </p:txBody>
      </p:sp>
      <p:sp>
        <p:nvSpPr>
          <p:cNvPr id="8" name="Right Arrow Callout 7"/>
          <p:cNvSpPr/>
          <p:nvPr/>
        </p:nvSpPr>
        <p:spPr>
          <a:xfrm>
            <a:off x="1416674" y="2057290"/>
            <a:ext cx="5266387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 smtClean="0"/>
              <a:t>basic function </a:t>
            </a:r>
            <a:r>
              <a:rPr lang="en-US" dirty="0"/>
              <a:t>of the cell membrane is to protect the cell from its surroundings. The cell membrane controls the movement of substances in and out of cells and organelles.</a:t>
            </a:r>
            <a:endParaRPr lang="en-US" dirty="0"/>
          </a:p>
        </p:txBody>
      </p:sp>
      <p:sp>
        <p:nvSpPr>
          <p:cNvPr id="9" name="Right Arrow Callout 8"/>
          <p:cNvSpPr/>
          <p:nvPr/>
        </p:nvSpPr>
        <p:spPr>
          <a:xfrm>
            <a:off x="1114114" y="2410638"/>
            <a:ext cx="5266387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cell wall is the protective, semi-permeable outer layer of a plant cell. A major function of the cell wall is to give the cell strength and structure, and to filter molecules that pass in and out of the cell.</a:t>
            </a:r>
            <a:endParaRPr lang="en-US" dirty="0"/>
          </a:p>
        </p:txBody>
      </p:sp>
      <p:sp>
        <p:nvSpPr>
          <p:cNvPr id="10" name="Right Arrow Callout 9"/>
          <p:cNvSpPr/>
          <p:nvPr/>
        </p:nvSpPr>
        <p:spPr>
          <a:xfrm>
            <a:off x="1403795" y="2854706"/>
            <a:ext cx="5266387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main job of mitochondria is to perform cellular respiration. This means it takes in nutrients from the cell, breaks it down, and turns it into energy.</a:t>
            </a:r>
            <a:endParaRPr lang="en-US" dirty="0"/>
          </a:p>
        </p:txBody>
      </p:sp>
      <p:sp>
        <p:nvSpPr>
          <p:cNvPr id="11" name="Right Arrow Callout 10"/>
          <p:cNvSpPr/>
          <p:nvPr/>
        </p:nvSpPr>
        <p:spPr>
          <a:xfrm>
            <a:off x="966102" y="3195354"/>
            <a:ext cx="5266387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 In mature plant cells, vacuoles tend to be very large and are extremely important in providing structural support, as well as serving functions such as storage, waste disposal, protection, and growth.</a:t>
            </a:r>
            <a:endParaRPr lang="en-US" dirty="0"/>
          </a:p>
        </p:txBody>
      </p:sp>
      <p:sp>
        <p:nvSpPr>
          <p:cNvPr id="12" name="Right Arrow Callout 11"/>
          <p:cNvSpPr/>
          <p:nvPr/>
        </p:nvSpPr>
        <p:spPr>
          <a:xfrm>
            <a:off x="1742216" y="3506909"/>
            <a:ext cx="5266387" cy="2947477"/>
          </a:xfrm>
          <a:prstGeom prst="rightArrow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Chloroplasts contain </a:t>
            </a:r>
            <a:r>
              <a:rPr lang="en-US" b="1" dirty="0"/>
              <a:t>chlorophyll</a:t>
            </a:r>
            <a:r>
              <a:rPr lang="en-US" dirty="0"/>
              <a:t>, a green pigment that absorbs light energy for photosynthesis.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60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www.ecosystemforkids.com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Science Activities</a:t>
            </a:r>
            <a:endParaRPr lang="en-US" dirty="0"/>
          </a:p>
          <a:p>
            <a:r>
              <a:rPr lang="en-US" dirty="0" smtClean="0"/>
              <a:t>Online quizzes</a:t>
            </a:r>
            <a:endParaRPr lang="en-US" dirty="0"/>
          </a:p>
          <a:p>
            <a:r>
              <a:rPr lang="en-US" dirty="0" smtClean="0"/>
              <a:t>Board games</a:t>
            </a:r>
            <a:endParaRPr lang="en-US" dirty="0"/>
          </a:p>
        </p:txBody>
      </p:sp>
      <p:graphicFrame>
        <p:nvGraphicFramePr>
          <p:cNvPr id="9" name="Content Placeholder 8" descr="Vertical Box List diagram showing 3 groups arranged one below the other and bullet points are present under each group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57079274"/>
              </p:ext>
            </p:extLst>
          </p:nvPr>
        </p:nvGraphicFramePr>
        <p:xfrm>
          <a:off x="7034213" y="1524000"/>
          <a:ext cx="48768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048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sed Leaves design templat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sed leaves design slides.potx" id="{52E147E3-7E0E-44E0-9BD6-25CC694BF887}" vid="{C1468303-3FD2-4BA9-848D-643974E470D9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FED04C-AD43-4E06-AD63-36D8B5E83787}">
  <ds:schemaRefs>
    <ds:schemaRef ds:uri="40262f94-9f35-4ac3-9a90-690165a166b7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a4f35948-e619-41b3-aa29-22878b09cfd2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0710C29-A897-44AD-9F83-BE5F874C2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EB5BEE-6806-4BF1-A9A7-4B4A72C0C6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Pressed leaves design slides</Template>
  <TotalTime>45</TotalTime>
  <Words>141</Words>
  <Application>Microsoft Office PowerPoint</Application>
  <PresentationFormat>Widescreen</PresentationFormat>
  <Paragraphs>27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Verdana</vt:lpstr>
      <vt:lpstr>Wingdings 2</vt:lpstr>
      <vt:lpstr>Pressed Leaves design template</vt:lpstr>
      <vt:lpstr>Plant Cell</vt:lpstr>
      <vt:lpstr>Plant Cell</vt:lpstr>
      <vt:lpstr>Parts Of A Cell And Their Functions</vt:lpstr>
      <vt:lpstr>www.ecosystemforkids.com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 Cell</dc:title>
  <dc:creator>Jude</dc:creator>
  <cp:lastModifiedBy>Jude</cp:lastModifiedBy>
  <cp:revision>9</cp:revision>
  <dcterms:created xsi:type="dcterms:W3CDTF">2018-05-18T15:13:05Z</dcterms:created>
  <dcterms:modified xsi:type="dcterms:W3CDTF">2018-05-18T15:58:56Z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74065700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